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153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508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81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9030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329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541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89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173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377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262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448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DE92-CBA2-42D6-9C9F-0799887D1C15}" type="datetimeFigureOut">
              <a:rPr lang="et-EE" smtClean="0"/>
              <a:t>13.05.2013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2C54-64ED-41EA-BF2B-2750E6CAEB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52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uchdevelop.com/a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Nutikalt nutikaks - nutitelefonide rakenduste loomine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Rakenduse autor: Andreas Saltsberg(10klass)</a:t>
            </a:r>
          </a:p>
          <a:p>
            <a:r>
              <a:rPr lang="et-EE" dirty="0" smtClean="0"/>
              <a:t>Juhendaja: </a:t>
            </a:r>
            <a:r>
              <a:rPr lang="et-EE" dirty="0" err="1" smtClean="0"/>
              <a:t>Petri</a:t>
            </a:r>
            <a:r>
              <a:rPr lang="et-EE" dirty="0" smtClean="0"/>
              <a:t> </a:t>
            </a:r>
            <a:r>
              <a:rPr lang="et-EE" dirty="0" err="1" smtClean="0"/>
              <a:t>Asperk</a:t>
            </a:r>
            <a:endParaRPr lang="et-EE" dirty="0"/>
          </a:p>
          <a:p>
            <a:r>
              <a:rPr lang="et-EE" dirty="0" smtClean="0"/>
              <a:t>Pelgulinna Gümnaasium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4086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4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Kasutatud on TouchDevelopi keskkonda </a:t>
            </a:r>
            <a:endParaRPr lang="et-EE" dirty="0" smtClean="0"/>
          </a:p>
          <a:p>
            <a:r>
              <a:rPr lang="et-EE" dirty="0" smtClean="0"/>
              <a:t>Hea abi vahend erinevate matemaatiliste tehete teostamiseks</a:t>
            </a:r>
            <a:endParaRPr lang="et-EE" dirty="0" smtClean="0"/>
          </a:p>
          <a:p>
            <a:r>
              <a:rPr lang="et-EE" dirty="0" smtClean="0"/>
              <a:t>Arvutab sinu eest </a:t>
            </a:r>
            <a:r>
              <a:rPr lang="et-EE" dirty="0" smtClean="0"/>
              <a:t>erinevaid </a:t>
            </a:r>
            <a:r>
              <a:rPr lang="et-EE" dirty="0" smtClean="0"/>
              <a:t>asju (valemeid jne</a:t>
            </a:r>
            <a:r>
              <a:rPr lang="et-EE" dirty="0" smtClean="0"/>
              <a:t>)</a:t>
            </a:r>
            <a:endParaRPr lang="et-EE" dirty="0" smtClean="0"/>
          </a:p>
          <a:p>
            <a:r>
              <a:rPr lang="et-EE" dirty="0" smtClean="0"/>
              <a:t>Kiire, lihtne ja arusaadav</a:t>
            </a:r>
            <a:r>
              <a:rPr lang="et-EE" dirty="0" smtClean="0"/>
              <a:t>.</a:t>
            </a:r>
          </a:p>
          <a:p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1969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84784" y="260648"/>
            <a:ext cx="8229600" cy="1143000"/>
          </a:xfrm>
        </p:spPr>
        <p:txBody>
          <a:bodyPr/>
          <a:lstStyle/>
          <a:p>
            <a:r>
              <a:rPr lang="et-EE" dirty="0" smtClean="0"/>
              <a:t>funktsioonid</a:t>
            </a:r>
            <a:endParaRPr lang="et-E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5690"/>
            <a:ext cx="33337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97" y="173995"/>
            <a:ext cx="504829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endCxn id="2051" idx="1"/>
          </p:cNvCxnSpPr>
          <p:nvPr/>
        </p:nvCxnSpPr>
        <p:spPr>
          <a:xfrm flipV="1">
            <a:off x="2771800" y="1434135"/>
            <a:ext cx="1353997" cy="20668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80" y="1170275"/>
            <a:ext cx="2699997" cy="1297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2699792" y="2467571"/>
            <a:ext cx="72008" cy="745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97933"/>
            <a:ext cx="33623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209" y="5013176"/>
            <a:ext cx="3305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>
            <a:endCxn id="2053" idx="1"/>
          </p:cNvCxnSpPr>
          <p:nvPr/>
        </p:nvCxnSpPr>
        <p:spPr>
          <a:xfrm>
            <a:off x="2771800" y="3789040"/>
            <a:ext cx="1800200" cy="223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055" idx="0"/>
          </p:cNvCxnSpPr>
          <p:nvPr/>
        </p:nvCxnSpPr>
        <p:spPr>
          <a:xfrm>
            <a:off x="2771800" y="4077072"/>
            <a:ext cx="1353997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t-EE" dirty="0" smtClean="0"/>
              <a:t>Koodi näide</a:t>
            </a:r>
            <a:endParaRPr lang="et-E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486734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644008" y="2060848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851920" y="3225668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018174" y="5157192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58755" y="187618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Küsib andmeid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30689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Arvutab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5458334" y="48181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Avalikustab andmed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809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Rakendus on allalaetav </a:t>
            </a:r>
            <a:r>
              <a:rPr lang="et-EE" dirty="0" err="1" smtClean="0"/>
              <a:t>touchdevelop</a:t>
            </a:r>
            <a:r>
              <a:rPr lang="et-EE" dirty="0" smtClean="0"/>
              <a:t> </a:t>
            </a:r>
            <a:r>
              <a:rPr lang="et-EE" dirty="0" err="1" smtClean="0"/>
              <a:t>keskonnast</a:t>
            </a:r>
            <a:r>
              <a:rPr lang="et-EE" dirty="0" smtClean="0"/>
              <a:t> (</a:t>
            </a:r>
            <a:r>
              <a:rPr lang="et-EE" dirty="0" smtClean="0">
                <a:hlinkClick r:id="rId2"/>
              </a:rPr>
              <a:t>www.touchdevelop.com/app</a:t>
            </a:r>
            <a:r>
              <a:rPr lang="et-EE" dirty="0" smtClean="0"/>
              <a:t> </a:t>
            </a:r>
            <a:r>
              <a:rPr lang="et-EE" dirty="0" err="1" smtClean="0"/>
              <a:t>published</a:t>
            </a:r>
            <a:r>
              <a:rPr lang="et-EE" dirty="0" smtClean="0"/>
              <a:t> </a:t>
            </a:r>
            <a:r>
              <a:rPr lang="et-EE" dirty="0" smtClean="0"/>
              <a:t>id: /wzuja</a:t>
            </a:r>
          </a:p>
          <a:p>
            <a:r>
              <a:rPr lang="et-EE" dirty="0" smtClean="0"/>
              <a:t>Nimi: KalkulaatorADVANCED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407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68</Words>
  <Application>Microsoft Office PowerPoint</Application>
  <PresentationFormat>Ekraaniseanss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6" baseType="lpstr">
      <vt:lpstr>Office Theme</vt:lpstr>
      <vt:lpstr>Nutikalt nutikaks - nutitelefonide rakenduste loomine </vt:lpstr>
      <vt:lpstr>PowerPointi esitlus</vt:lpstr>
      <vt:lpstr>funktsioonid</vt:lpstr>
      <vt:lpstr>Koodi näide</vt:lpstr>
      <vt:lpstr>Andmed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KalkulaatorADVANCED</dc:title>
  <dc:creator>Andreas</dc:creator>
  <cp:lastModifiedBy>Petri Asperk</cp:lastModifiedBy>
  <cp:revision>3</cp:revision>
  <dcterms:created xsi:type="dcterms:W3CDTF">2013-05-09T14:43:20Z</dcterms:created>
  <dcterms:modified xsi:type="dcterms:W3CDTF">2013-05-13T19:43:57Z</dcterms:modified>
</cp:coreProperties>
</file>